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673065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20260426T172400Z-959d0d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