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531308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20260426T180451Z-69b848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