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531307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20260426T164812Z-02598a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