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530032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20260427T001248Z-c7ac0f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