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520098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20260426T062744Z-cb4f87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