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520083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20260426T064445Z-9928f4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