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520009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20260426T101216Z-ba847e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