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511322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20260426T101220Z-7b47d0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