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511320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20260426T052937Z-b4c440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