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490044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20260426T073913Z-c470ac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