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20260426T212703Z-5b48e9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