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460049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20260426T052838Z-0f39cd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