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453035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20260426T164820Z-a3bb74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