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452062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20260427T024313Z-164a04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