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450451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20260426T190703Z-0fc850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