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450369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20260426T151244Z-6acb88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