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450090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20260427T024322Z-7ef2bc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