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444030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20260426T164811Z-f5225f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