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440072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20260426T190808Z-8885c1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