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20260426T090945Z-1f8aaf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