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420109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20260426T064221Z-0f9f9f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