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394053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20260426T155754Z-80d963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