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20260426T141138Z-fa9ad6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