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20260426T190853Z-97f102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