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360276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20260426T103952Z-05bc0b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