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360156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20260427T024319Z-fe1f0c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