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344014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20260426T124544Z-9cd97b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