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334063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20260426T115627Z-9ac715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