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331990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20260426T172320Z-1e6bb5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