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330395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20260426T124546Z-942d99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