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320070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20260426T190826Z-d120ac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