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20260426T052911Z-c03f50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