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301311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20260426T151228Z-1d1ee2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