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300023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20260426T115537Z-4d6d96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