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300019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20260426T163653Z-982bcc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