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20260426T094217Z-7a6b15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