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261306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20260427T024314Z-e75011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