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254010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20260426T123718Z-22bd60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