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250141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20260426T101231Z-a31a8f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