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244015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20260426T094119Z-86f62f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