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231313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20260427T033131Z-1e9ac1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