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231309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20260427T024341Z-d71fd6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