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230264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20260426T190712Z-ba71a9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