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230195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20260426T053011Z-cbafed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