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230072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20260426T053015Z-87bfb4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