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224043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20260426T115532Z-c50e06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