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203025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20260426T104130Z-56b3d4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