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194094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20260426T135554Z-45cc82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