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193093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20260426T135542Z-bf8a20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