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20260426T141633Z-7a5a57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